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665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09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91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836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20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31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101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149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77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458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72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5F6D1-16A8-4BA3-976A-E8D0CE342685}" type="datetimeFigureOut">
              <a:rPr lang="en-US" smtClean="0"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B0CD7-9193-414A-85BF-71D3D7B951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697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81A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21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94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985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A1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384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AE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167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BB2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85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C7A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83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D45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90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E0E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117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nagit_PPTF06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7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Andres Dominicci</dc:creator>
  <cp:lastModifiedBy>Andres Dominicci</cp:lastModifiedBy>
  <cp:revision>1</cp:revision>
  <dcterms:created xsi:type="dcterms:W3CDTF">2015-09-11T16:28:55Z</dcterms:created>
  <dcterms:modified xsi:type="dcterms:W3CDTF">2015-09-11T16:29:44Z</dcterms:modified>
</cp:coreProperties>
</file>